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73" r:id="rId7"/>
    <p:sldId id="277" r:id="rId8"/>
    <p:sldId id="274" r:id="rId9"/>
    <p:sldId id="272" r:id="rId10"/>
    <p:sldId id="275" r:id="rId11"/>
    <p:sldId id="261" r:id="rId12"/>
    <p:sldId id="262" r:id="rId13"/>
    <p:sldId id="263" r:id="rId14"/>
    <p:sldId id="264" r:id="rId15"/>
    <p:sldId id="26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1DC"/>
    <a:srgbClr val="1C3B72"/>
    <a:srgbClr val="1E195D"/>
    <a:srgbClr val="FF0066"/>
    <a:srgbClr val="0000FF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7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1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9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6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7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3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C1F47-F56B-4A1B-A3F5-F1244590AAE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E13C-510B-48A4-93A1-33197C2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B518EB-6D52-422E-9BBD-2ED39932F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FD86A2E-6996-4141-86EC-65520F274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7978B-5FED-4E07-9FDD-7E5BAFA6C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3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C0AEA175-F32F-4EAD-B7F0-F1FBAB3A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EBB5911-721F-47CE-9FC6-5E715C936E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314BDEB-23EA-40D5-87A0-B82528DC47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C972D05-6F90-4CA3-A91F-F65EF91B9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7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4C25634-8EFA-4DB5-8F97-43AB7EE275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D6A37E5D-AE63-4173-B500-00B22D30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4B7A009-FDF0-485B-9CAD-237860ACB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B24074F-CFA3-433F-9844-781DB252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55EFFC8-106D-402E-8097-10C5A347CE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96228B-D30B-4D38-8CEC-2E3F84849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6"/>
            <a:ext cx="12187289" cy="68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E0FCBB6-5A3C-494C-B726-D7323B4FA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467616B-7EC0-4999-894A-973AE84E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B61F4B0A-83A9-4492-90E4-8763B003BC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3D70522-D94C-489A-93E6-7EE68FB19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F55387F-2CC2-4171-9F72-82815AE52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1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958EA6EC-247B-43E9-BEC5-81DF21DC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DB9606-9FBC-47C5-B05F-448B42B88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3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ACC289-5F36-498B-9F98-37B0FF1FA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E5E4A04-CF41-4F55-B01D-FC61FFCABA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D11858-742B-44FC-8BE7-E0573344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16627" cy="67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2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75F0A41-64FF-4E80-9210-F3BE1900D6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2907BAC-5125-41B8-A037-81E13366DE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AF83D21-C63D-4728-80A1-1AA549A1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AE35EE-A685-4FCA-AE90-19502731A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46786" cy="68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2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25750A7-ACE0-4527-8383-7EE63439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15E78BD-6E6C-43E4-8E25-9AF3ED6D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61AE98-D841-439E-B5EE-50F6D2327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EC63C4-B51E-4559-A19C-AD1EF8C4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9411F-1EC3-4685-BA32-D86791F8C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0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CEF1E2B-980E-43E4-B50A-A47C824D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1AF7E4C-226E-4D75-8051-5A1E42CC55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E494174-EEBC-4C1F-8D03-B659E50C58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C5CAD10-0358-4C02-8000-0A9E731A4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92B402D-D649-452B-A310-4ACA52E2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1DCF17F-D618-462E-AE1D-05430CCA6B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A81D19-E846-46E0-8577-458960E47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3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4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06EDA8-E107-4C91-9A39-E57A753DB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8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5F6B1F8-F0AE-4560-8838-59D4866A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F4CA237-3099-4115-858E-C9ED6C42D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B046E2-02F4-4033-BF91-055C49BD5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1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9B31F33-D994-4338-B23C-BBD71F5B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D23F54D-DE96-4DFD-AEFC-00A1BCC113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A3EAFFE-3281-44C4-AEC8-E7EE0D4084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BD4365-C589-463F-B1C2-02CC86245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5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 الرَّحمٰنِ</dc:title>
  <dc:creator>atiya nisar</dc:creator>
  <cp:lastModifiedBy>User</cp:lastModifiedBy>
  <cp:revision>53</cp:revision>
  <dcterms:created xsi:type="dcterms:W3CDTF">2019-03-08T07:43:15Z</dcterms:created>
  <dcterms:modified xsi:type="dcterms:W3CDTF">2021-10-07T07:41:02Z</dcterms:modified>
</cp:coreProperties>
</file>